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766cb047b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766cb047b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66cb047b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e766cb047b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571ef124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571ef124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66cb047b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e766cb047b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766cb047b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e766cb047b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766cb047b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766cb047b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766cb047b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766cb047b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40c731c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f40c731c9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40c731c9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f40c731c9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40c731c9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f40c731c9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766cb047b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e766cb047b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766cb047b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e766cb047b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766cb047b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e766cb047b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66cb047b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e766cb047b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766cb047b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e766cb047b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766cb047b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e766cb047b_0_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6cb047b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ge766cb047b_0_497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4" name="Google Shape;444;ge766cb047b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66cb047b_0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ge766cb047b_0_505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3" name="Google Shape;453;ge766cb047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64e341b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g8064e341bd_0_2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" name="Google Shape;190;g8064e341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766cb04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e766cb04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66cb047b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e766cb047b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hyperlink" Target="https://zero-to-jupyterhub.readthedocs.io/en/latest/jupyterhub/installation.html#install-jupyterhu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hyperlink" Target="https://airflow.apache.org/docs/helm-chart/stable/index.html" TargetMode="External"/><Relationship Id="rId5" Type="http://schemas.openxmlformats.org/officeDocument/2006/relationships/hyperlink" Target="https://github.com/larribas/helm-charts" TargetMode="External"/><Relationship Id="rId6" Type="http://schemas.openxmlformats.org/officeDocument/2006/relationships/hyperlink" Target="https://github.com/minio/operator/tree/master/helm/minio-operator" TargetMode="External"/><Relationship Id="rId7" Type="http://schemas.openxmlformats.org/officeDocument/2006/relationships/hyperlink" Target="https://charmed-kubeflow.io/docs/instal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hyperlink" Target="https://github.com/sdukshis/otus-ml-sk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AirFlow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6" name="Google Shape;2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AirFlow KubernetesPodOperator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/>
          <p:nvPr>
            <p:ph idx="4294967295" type="sldNum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50" y="1601875"/>
            <a:ext cx="5940950" cy="48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4" name="Google Shape;2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AirFlow k8s integration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50" y="1384200"/>
            <a:ext cx="11257324" cy="47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Пример. Развертывание Airflow на k8s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3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487800" y="1452825"/>
            <a:ext cx="98664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Подключаем helm репозиторий bitnami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helm repo add bitnami https://charts.bitnami.com/bitnami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Обновляем информацию об charts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helm repo update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Разворачиваем AirFlow в k8s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helm install airflow bitnami/airflow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Открываем UI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kubectl port-forward svc/airflow 8080:8080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8" name="Google Shape;3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5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750" y="1709763"/>
            <a:ext cx="344805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 txBox="1"/>
          <p:nvPr/>
        </p:nvSpPr>
        <p:spPr>
          <a:xfrm>
            <a:off x="451050" y="1670925"/>
            <a:ext cx="5904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 - логирование результатов экспериментов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Projects - упаковка кода модели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Models - запуск сервисов из моделей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Model Registry - хранение моделей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7" name="Google Shape;3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Взаимодействие с </a:t>
            </a: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6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50" y="1322400"/>
            <a:ext cx="9685901" cy="54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Пример. MLFlow tracking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7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451050" y="1670925"/>
            <a:ext cx="86316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Установка mlflow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kubectl create namespace mlflow</a:t>
            </a:r>
            <a:endParaRPr sz="1500">
              <a:solidFill>
                <a:srgbClr val="2429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80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helm repo add larribas https://larribas.me/helm-charts</a:t>
            </a:r>
            <a:endParaRPr sz="1500">
              <a:solidFill>
                <a:srgbClr val="2429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helm install --namespace mlflow mlflow larribas/mlflow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Пробросим порт mlflow на локальную машину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kubectl port-forward svc/mlflow -n mlflow 8081:5000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Запустим Jupyter notebook baselibe.ipynb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Выполним ячейку с логированием результатов в mlflow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Посмотрим результаты на UI http://localhost:8081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JupyterHub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JupyterHub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9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451050" y="1670925"/>
            <a:ext cx="5904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Авторизация пользователей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Запуск Jupyter для пользователей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в k8s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225" y="1670913"/>
            <a:ext cx="51244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/>
        </p:nvSpPr>
        <p:spPr>
          <a:xfrm>
            <a:off x="549800" y="3898275"/>
            <a:ext cx="59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Инструкция по установке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30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</a:t>
            </a: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если все хорошо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1" name="Google Shape;3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адание</a:t>
            </a: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Запуск jupyter</a:t>
            </a:r>
            <a:endParaRPr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824893" y="2455885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824904" y="1381148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1471084" y="3543703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1622300" y="2448300"/>
            <a:ext cx="7859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Авторизуйтесь под своим ником и любым паролем</a:t>
            </a:r>
            <a:endParaRPr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824905" y="3534409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5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1319075" y="5933650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5 минут</a:t>
            </a: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объект, часы&#10;&#10;Автоматически созданное описание" id="369" name="Google Shape;36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665" y="5819654"/>
            <a:ext cx="599401" cy="59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2125" y="5773738"/>
            <a:ext cx="592200" cy="5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/>
        </p:nvSpPr>
        <p:spPr>
          <a:xfrm>
            <a:off x="10301300" y="5804025"/>
            <a:ext cx="1933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готовы</a:t>
            </a:r>
            <a:endParaRPr/>
          </a:p>
        </p:txBody>
      </p:sp>
      <p:sp>
        <p:nvSpPr>
          <p:cNvPr id="372" name="Google Shape;372;p40"/>
          <p:cNvSpPr txBox="1"/>
          <p:nvPr/>
        </p:nvSpPr>
        <p:spPr>
          <a:xfrm>
            <a:off x="1578838" y="4405075"/>
            <a:ext cx="91521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Напишите + в чате, когда будуте готовы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578850" y="3530625"/>
            <a:ext cx="10044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Создайте jupyter notebook с любым наполнением и сохраните его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824893" y="4746721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1578850" y="1550475"/>
            <a:ext cx="88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Перейдите по ссылке на JupyterHub в чате</a:t>
            </a:r>
            <a:endParaRPr b="1"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KubeFlow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8" name="Google Shape;3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KubeFlow components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2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825" y="1330700"/>
            <a:ext cx="6666536" cy="539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6" name="Google Shape;3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Компоненты KubeFlow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3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451050" y="1670925"/>
            <a:ext cx="86316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Central DashBoard - web UI для управления кластером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Notebook Servers - запуск jupyter ноутбуков на k8s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Pipelines - создание конвейеров с задачами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KFServing - запуск моделей в виде сервисов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Katlib - подбор гиперпараметров и архитектур моделей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Training Operators - обучение ML моделей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TensorFlow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PyTorch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MPI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MxNet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K8s на Yandex.Cloud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2" name="Google Shape;4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/>
        </p:nvSpPr>
        <p:spPr>
          <a:xfrm>
            <a:off x="723600" y="359177"/>
            <a:ext cx="10748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k8s кластера на Yandex.Cloud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5"/>
          <p:cNvSpPr txBox="1"/>
          <p:nvPr>
            <p:ph idx="4294967295" type="sldNum"/>
          </p:nvPr>
        </p:nvSpPr>
        <p:spPr>
          <a:xfrm>
            <a:off x="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451050" y="1670925"/>
            <a:ext cx="100155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Для экономии лучше использовать отключаемые инстансы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Рекомендуемый минимальный размер кластера 3 узла по 8 Gb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После создания скачать kubeconfig.yaml и настроить kubectl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установка AirFlow из Helm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установка MLFlow из Helm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установка MinIO из Helm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(S3 совместимое хранилище)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можно использовать yandex object storage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установка KubeFlow из JuJu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на Yandex.Cloud использовать не LoadBalancer, a NodePort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kubectl patch service -n kubeflow istio-ingressgateway -p '{"spec": {"type": "NodePort"}}'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0" name="Google Shape;4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Итоги - 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езисы</a:t>
            </a:r>
            <a:endParaRPr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Запустили обучение через k8s Job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46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6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Установили AirFlow через Helm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Сохранили метрики в  MLFLow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46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Запустили Jupyter в KubeFlow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8" name="Google Shape;438;p46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Познакомились с запуском k8s на YC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440" name="Google Shape;44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8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8"/>
          <p:cNvSpPr/>
          <p:nvPr/>
        </p:nvSpPr>
        <p:spPr>
          <a:xfrm>
            <a:off x="54550" y="1859400"/>
            <a:ext cx="12082800" cy="20400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8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Павел Филонов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0" name="Google Shape;460;p48"/>
          <p:cNvCxnSpPr/>
          <p:nvPr/>
        </p:nvCxnSpPr>
        <p:spPr>
          <a:xfrm flipH="1" rot="10800000">
            <a:off x="3645850" y="3639200"/>
            <a:ext cx="5152500" cy="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86" name="Google Shape;18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54550" y="1859400"/>
            <a:ext cx="12082800" cy="20400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MLOps инструменты для K8s</a:t>
            </a:r>
            <a:endParaRPr sz="4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Филонов Павел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 flipH="1" rot="10800000">
            <a:off x="3645850" y="3639200"/>
            <a:ext cx="5152500" cy="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Маршрут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882903" y="11508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5" name="Google Shape;205;p25"/>
          <p:cNvGrpSpPr/>
          <p:nvPr/>
        </p:nvGrpSpPr>
        <p:grpSpPr>
          <a:xfrm>
            <a:off x="2729888" y="1505943"/>
            <a:ext cx="6427500" cy="4630085"/>
            <a:chOff x="697888" y="2263"/>
            <a:chExt cx="6427500" cy="4630085"/>
          </a:xfrm>
        </p:grpSpPr>
        <p:sp>
          <p:nvSpPr>
            <p:cNvPr id="206" name="Google Shape;206;p25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5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K8s Jobs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5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5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AirFlow и MLFlow</a:t>
              </a:r>
              <a:endParaRPr b="1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5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KubeFlow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5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5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3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Заключение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K8s Jobs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2" name="Google Shape;2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адание.</a:t>
            </a: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Подключение к k8s кластеру</a:t>
            </a:r>
            <a:endParaRPr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781443" y="2805871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1670575" y="1381150"/>
            <a:ext cx="68952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Скачайте из материалов курса файл test.kubeconfig</a:t>
            </a:r>
            <a:endParaRPr b="1"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и сохраните его под именем</a:t>
            </a:r>
            <a:endParaRPr b="1"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~/.kube/config</a:t>
            </a:r>
            <a:endParaRPr b="1"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824904" y="1381148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1471084" y="3543703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1622304" y="2898272"/>
            <a:ext cx="6791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Запросите информацию об узлах кластера.</a:t>
            </a:r>
            <a:endParaRPr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kubectl get nodes</a:t>
            </a:r>
            <a:br>
              <a:rPr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Результат скопируйте в чат</a:t>
            </a:r>
            <a:endParaRPr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824905" y="3975552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5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319075" y="5933650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5 минут</a:t>
            </a: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объект, часы&#10;&#10;Автоматически созданное описание" id="241" name="Google Shape;2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665" y="5819654"/>
            <a:ext cx="599401" cy="59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2125" y="5773738"/>
            <a:ext cx="592200" cy="5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10301300" y="5804025"/>
            <a:ext cx="1933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готовы</a:t>
            </a:r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1578838" y="4612950"/>
            <a:ext cx="91521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Установите это пространство имен как текущее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kubectl config set-context --current --namespace=&lt;nickname&gt;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1578862" y="3975562"/>
            <a:ext cx="765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Создайте свое пространство имен в k8s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kubectl create namespace &lt;nickname&gt; 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824893" y="4954596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K8s Jobs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8"/>
          <p:cNvSpPr txBox="1"/>
          <p:nvPr>
            <p:ph idx="4294967295" type="body"/>
          </p:nvPr>
        </p:nvSpPr>
        <p:spPr>
          <a:xfrm>
            <a:off x="474244" y="1849175"/>
            <a:ext cx="9971700" cy="3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3631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1969"/>
              <a:buFont typeface="Roboto"/>
              <a:buChar char="•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простой способ запускать  задачи на K8s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Job - однократный запуск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CronJob - запуск по расписанию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K8s доступны статусы по задачам и логи подов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8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9" name="Google Shape;2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адание</a:t>
            </a: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Запуск обучения модели</a:t>
            </a:r>
            <a:endParaRPr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781443" y="2805871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824904" y="1381148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1471084" y="3543703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1622304" y="3039859"/>
            <a:ext cx="6791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Запустите задачу</a:t>
            </a:r>
            <a:r>
              <a:rPr b="1"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k8s/titanic-train-job</a:t>
            </a:r>
            <a:endParaRPr b="1"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kubectl apply -f k8s/titanic-train-job.yml</a:t>
            </a:r>
            <a:endParaRPr b="1"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824905" y="3975552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5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1319075" y="5933650"/>
            <a:ext cx="139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5 минут</a:t>
            </a: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объект, часы&#10;&#10;Автоматически созданное описание" id="267" name="Google Shape;2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665" y="5819654"/>
            <a:ext cx="599401" cy="59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2125" y="5773738"/>
            <a:ext cx="592200" cy="5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10301300" y="5804025"/>
            <a:ext cx="1933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готовы</a:t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1578838" y="4612950"/>
            <a:ext cx="91521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Посмотрите</a:t>
            </a: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 логи пода, который запустила задача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kubectl get pods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kubectl logs &lt;pod-name&gt;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1578862" y="3975562"/>
            <a:ext cx="765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Дождитесь завершения задачи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kubectl get job -w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824893" y="4954596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1578850" y="1180475"/>
            <a:ext cx="8833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Клонируйте репозиторий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git clone </a:t>
            </a:r>
            <a:r>
              <a:rPr lang="en-US" sz="2400" u="sng">
                <a:solidFill>
                  <a:srgbClr val="0563C1"/>
                </a:solidFill>
                <a:latin typeface="Avenir"/>
                <a:ea typeface="Avenir"/>
                <a:cs typeface="Avenir"/>
                <a:sym typeface="Aveni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https://github.com/sdukshis/otus-ml-skel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или</a:t>
            </a:r>
            <a:endParaRPr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venir"/>
                <a:ea typeface="Avenir"/>
                <a:cs typeface="Avenir"/>
                <a:sym typeface="Avenir"/>
              </a:rPr>
              <a:t>git pull, если репозиторий уже есть</a:t>
            </a:r>
            <a:endParaRPr b="1" sz="2400">
              <a:solidFill>
                <a:srgbClr val="4454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